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这是官方的babel-plugin-import就是这样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处理。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23156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1163</cp:revision>
  <dcterms:created xsi:type="dcterms:W3CDTF">2023-03-13T02:04:38Z</dcterms:created>
  <dcterms:modified xsi:type="dcterms:W3CDTF">2023-03-13T02:04:38Z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